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600200" x="0"/>
            <a:ext cy="3657600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" name="Shape 9"/>
          <p:cNvGrpSpPr/>
          <p:nvPr/>
        </p:nvGrpSpPr>
        <p:grpSpPr>
          <a:xfrm>
            <a:off y="-1438" x="0"/>
            <a:ext cy="6859503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6859503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 rtl="0" indent="3048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ctr" rtl="0" indent="1524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9" name="Shape 19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5" name="Shape 25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0" name="Shape 30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6" name="Shape 36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2" name="Shape 4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2" name="Shape 5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8" name="Shape 5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62" name="Shape 6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8" name="Shape 6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228600"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trike="noStrike" u="none" b="1" cap="none" baseline="0" sz="3600" i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-228600" marL="114300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-228600" marL="16002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-228600" marL="20574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-228600" marL="25146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-228600" marL="29718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-228600" marL="34290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-228600" marL="38862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Relationship Target="../media/image04.jpg" Type="http://schemas.openxmlformats.org/officeDocument/2006/relationships/image" Id="rId6"/><Relationship Target="http://youtube.com/v/x6u_kJzpOUE" Type="http://schemas.openxmlformats.org/officeDocument/2006/relationships/hyperlink" TargetMode="External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sk.wikipedia.org/wiki/Santiago_Bernab%C3%A9u" Type="http://schemas.openxmlformats.org/officeDocument/2006/relationships/hyperlink" TargetMode="External" Id="rId4"/><Relationship Target="../media/image05.jpg" Type="http://schemas.openxmlformats.org/officeDocument/2006/relationships/image" Id="rId3"/><Relationship Target="http://sk.wikipedia.org/wiki/1947" Type="http://schemas.openxmlformats.org/officeDocument/2006/relationships/hyperlink" TargetMode="External" Id="rId6"/><Relationship Target="http://sk.wikipedia.org/wiki/Madrid" Type="http://schemas.openxmlformats.org/officeDocument/2006/relationships/hyperlink" TargetMode="External" Id="rId5"/></Relationships>
</file>

<file path=ppt/slides/_rels/slide5.xml.rels><?xml version="1.0" encoding="UTF-8" standalone="yes"?><Relationships xmlns="http://schemas.openxmlformats.org/package/2006/relationships"><Relationship Target="../media/image01.jpg" Type="http://schemas.openxmlformats.org/officeDocument/2006/relationships/image" Id="rId12"/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UY9nmZopDhM" Type="http://schemas.openxmlformats.org/officeDocument/2006/relationships/hyperlink" TargetMode="External" Id="rId11"/><Relationship Target="../media/image10.jpg" Type="http://schemas.openxmlformats.org/officeDocument/2006/relationships/image" Id="rId3"/><Relationship Target="../media/image03.jpg" Type="http://schemas.openxmlformats.org/officeDocument/2006/relationships/image" Id="rId9"/><Relationship Target="../media/image02.jpg" Type="http://schemas.openxmlformats.org/officeDocument/2006/relationships/image" Id="rId6"/><Relationship Target="http://youtube.com/v/XFlJCsSzRk8" Type="http://schemas.openxmlformats.org/officeDocument/2006/relationships/hyperlink" TargetMode="External" Id="rId5"/><Relationship Target="../media/image00.jpg" Type="http://schemas.openxmlformats.org/officeDocument/2006/relationships/image" Id="rId15"/><Relationship Target="http://youtube.com/v/8cKszEMbcf8" Type="http://schemas.openxmlformats.org/officeDocument/2006/relationships/hyperlink" TargetMode="External" Id="rId8"/><Relationship Target="http://youtube.com/v/a9-r9yqCELs" Type="http://schemas.openxmlformats.org/officeDocument/2006/relationships/hyperlink" TargetMode="External" Id="rId14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/>
        </p:nvSpPr>
        <p:spPr>
          <a:xfrm>
            <a:off y="-5151" x="-5700"/>
            <a:ext cy="6868302" cx="9155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1" name="Shape 71"/>
          <p:cNvSpPr txBox="1"/>
          <p:nvPr>
            <p:ph type="ctrTitle"/>
          </p:nvPr>
        </p:nvSpPr>
        <p:spPr>
          <a:xfrm flipH="1">
            <a:off y="4788178" x="969999"/>
            <a:ext cy="1440599" cx="7587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9600" lang="sk">
                <a:solidFill>
                  <a:schemeClr val="lt1"/>
                </a:solidFill>
              </a:rPr>
              <a:t>Real Madrid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/>
        </p:nvSpPr>
        <p:spPr>
          <a:xfrm>
            <a:off y="-168545" x="-503025"/>
            <a:ext cy="7026546" cx="96775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7" name="Shape 77"/>
          <p:cNvSpPr txBox="1"/>
          <p:nvPr/>
        </p:nvSpPr>
        <p:spPr>
          <a:xfrm>
            <a:off y="5165400" x="-105000"/>
            <a:ext cy="1692599" cx="9354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2400" lang="sk">
                <a:solidFill>
                  <a:srgbClr val="1C4587"/>
                </a:solidFill>
              </a:rPr>
              <a:t>Real Madrid Club de Fútbol je španielsky futbalový veľkoklub hrajúci v španielskej najvyššiej futbalovej súťaži – La Lige. Je to jeden z najúspešnejších a najpopulárnejších klubov v histórii futbalu. Má prezývku "biely balet".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/>
        </p:nvSpPr>
        <p:spPr>
          <a:xfrm>
            <a:off y="0" x="0"/>
            <a:ext cy="6870351" cx="91593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3" name="Shape 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5" name="Shape 85">
            <a:hlinkClick r:id="rId5"/>
          </p:cNvPr>
          <p:cNvSpPr/>
          <p:nvPr/>
        </p:nvSpPr>
        <p:spPr>
          <a:xfrm>
            <a:off y="2638023" x="0"/>
            <a:ext cy="4219976" cx="575000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812050" x="536175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Klub hrá na štadióne </a:t>
            </a: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Santiago Bernabéu</a:t>
            </a: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Madride</a:t>
            </a: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, ktorý bol postavený v roku </a:t>
            </a: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1947</a:t>
            </a:r>
            <a:r>
              <a:rPr sz="2400" lang="sk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. Tento štadión už hostil európske futbalové súťaže niekoľkokrát a to v rokoch 1957, 1969, 1980 a 2010.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98" name="Shape 98">
            <a:hlinkClick r:id="rId5"/>
          </p:cNvPr>
          <p:cNvSpPr/>
          <p:nvPr/>
        </p:nvSpPr>
        <p:spPr>
          <a:xfrm>
            <a:off y="3427844" x="170025"/>
            <a:ext cy="3194030" cx="451217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9" name="Shape 99">
            <a:hlinkClick r:id="rId8"/>
          </p:cNvPr>
          <p:cNvSpPr/>
          <p:nvPr/>
        </p:nvSpPr>
        <p:spPr>
          <a:xfrm>
            <a:off y="4099490" x="6053950"/>
            <a:ext cy="2364434" cx="286079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  <p:sp>
        <p:nvSpPr>
          <p:cNvPr id="100" name="Shape 100">
            <a:hlinkClick r:id="rId11"/>
          </p:cNvPr>
          <p:cNvSpPr/>
          <p:nvPr/>
        </p:nvSpPr>
        <p:spPr>
          <a:xfrm>
            <a:off y="643745" x="5185200"/>
            <a:ext cy="2542554" cx="336759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</p:sp>
      <p:sp>
        <p:nvSpPr>
          <p:cNvPr id="101" name="Shape 101">
            <a:hlinkClick r:id="rId14"/>
          </p:cNvPr>
          <p:cNvSpPr/>
          <p:nvPr/>
        </p:nvSpPr>
        <p:spPr>
          <a:xfrm>
            <a:off y="327820" x="736050"/>
            <a:ext cy="2780477" cx="3683493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4513012" x="28544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sz="6000" lang="sk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Koniec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5306550" x="4523125"/>
            <a:ext cy="1223399" cx="437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sk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Ďakujem za pozornosť.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